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4"/>
  </p:sldMasterIdLst>
  <p:notesMasterIdLst>
    <p:notesMasterId r:id="rId13"/>
  </p:notesMasterIdLst>
  <p:handoutMasterIdLst>
    <p:handoutMasterId r:id="rId14"/>
  </p:handoutMasterIdLst>
  <p:sldIdLst>
    <p:sldId id="314" r:id="rId5"/>
    <p:sldId id="324" r:id="rId6"/>
    <p:sldId id="317" r:id="rId7"/>
    <p:sldId id="318" r:id="rId8"/>
    <p:sldId id="319" r:id="rId9"/>
    <p:sldId id="320" r:id="rId10"/>
    <p:sldId id="323" r:id="rId11"/>
    <p:sldId id="32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08" userDrawn="1">
          <p15:clr>
            <a:srgbClr val="A4A3A4"/>
          </p15:clr>
        </p15:guide>
        <p15:guide id="2" pos="3384" userDrawn="1">
          <p15:clr>
            <a:srgbClr val="A4A3A4"/>
          </p15:clr>
        </p15:guide>
        <p15:guide id="3" orient="horz" pos="4056" userDrawn="1">
          <p15:clr>
            <a:srgbClr val="A4A3A4"/>
          </p15:clr>
        </p15:guide>
        <p15:guide id="4" orient="horz" pos="14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90D"/>
    <a:srgbClr val="D24726"/>
    <a:srgbClr val="F5F5F5"/>
    <a:srgbClr val="FFFFFF"/>
    <a:srgbClr val="F3F2F1"/>
    <a:srgbClr val="40404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3" autoAdjust="0"/>
  </p:normalViewPr>
  <p:slideViewPr>
    <p:cSldViewPr snapToGrid="0">
      <p:cViewPr varScale="1">
        <p:scale>
          <a:sx n="78" d="100"/>
          <a:sy n="78" d="100"/>
        </p:scale>
        <p:origin x="878" y="58"/>
      </p:cViewPr>
      <p:guideLst>
        <p:guide orient="horz" pos="2808"/>
        <p:guide pos="3384"/>
        <p:guide orient="horz" pos="4056"/>
        <p:guide orient="horz" pos="14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4" d="100"/>
          <a:sy n="64" d="100"/>
        </p:scale>
        <p:origin x="3192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B3440B4-626E-4F3C-BAEA-93BE989AF48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3A5570-8E4E-4AA9-B246-5A27A383B9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4A69E4-EFBB-4687-8058-A94EE1B5781B}" type="datetimeFigureOut">
              <a:rPr lang="en-US" smtClean="0"/>
              <a:t>11/6/2024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9EF394-4AD6-48D1-9C4C-1B3D44BBF58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004FE7-BA7C-4FF4-9756-C6A1F2BCA37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6BBD4B-496C-2C41-7F8D-9808D61A063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7173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546B2-EB9C-4E9C-8793-C25F32D58B9A}" type="datetimeFigureOut">
              <a:rPr lang="en-US" smtClean="0"/>
              <a:t>11/6/2024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83F1C3-4FA3-4491-97F4-43CA9C8BDF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346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5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924F7AB-0386-4C0B-B9B7-D8E785EBF1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10989" y="284303"/>
            <a:ext cx="3257845" cy="1451052"/>
          </a:xfrm>
          <a:prstGeom prst="rect">
            <a:avLst/>
          </a:prstGeom>
        </p:spPr>
      </p:pic>
      <p:pic>
        <p:nvPicPr>
          <p:cNvPr id="13" name="Picture 12" descr="A yellow circle with two animals with wings&#10;&#10;Description automatically generated">
            <a:extLst>
              <a:ext uri="{FF2B5EF4-FFF2-40B4-BE49-F238E27FC236}">
                <a16:creationId xmlns:a16="http://schemas.microsoft.com/office/drawing/2014/main" id="{9AA5BEA2-5B16-47BB-D8B1-D6820D6485E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423168" y="0"/>
            <a:ext cx="3257845" cy="2019661"/>
          </a:xfrm>
          <a:prstGeom prst="rect">
            <a:avLst/>
          </a:prstGeom>
        </p:spPr>
      </p:pic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9B75E6E1-C7EF-B6B1-777B-97DD8D60CC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10987" y="2019369"/>
            <a:ext cx="6598025" cy="419288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C66114DA-519D-AA4E-EF66-4B78C47E1AD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954068" y="2019661"/>
            <a:ext cx="4196043" cy="419258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 hidden="1"/>
          <p:cNvSpPr>
            <a:spLocks/>
          </p:cNvSpPr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1208" y="93020"/>
            <a:ext cx="9622579" cy="910590"/>
          </a:xfrm>
        </p:spPr>
        <p:txBody>
          <a:bodyPr anchor="ctr" anchorCtr="0">
            <a:normAutofit/>
          </a:bodyPr>
          <a:lstStyle>
            <a:lvl1pPr>
              <a:defRPr sz="2800" b="1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tr-TR" dirty="0"/>
              <a:t>BÜYÜK HARF - SEGOE UI (BODY) - FONT 28 - KALIN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731B2CC-46D6-41EE-AB20-C8DC7BA2142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1208" y="1453895"/>
            <a:ext cx="11119104" cy="4435913"/>
          </a:xfrm>
        </p:spPr>
        <p:txBody>
          <a:bodyPr vert="horz" lIns="91440" tIns="45720" rIns="91440" bIns="45720" rtlCol="0">
            <a:noAutofit/>
          </a:bodyPr>
          <a:lstStyle>
            <a:lvl1pPr>
              <a:lnSpc>
                <a:spcPct val="100000"/>
              </a:lnSpc>
              <a:defRPr lang="en-US" sz="28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00000"/>
              </a:lnSpc>
              <a:defRPr lang="en-US" sz="28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00000"/>
              </a:lnSpc>
              <a:defRPr lang="en-US" sz="28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00000"/>
              </a:lnSpc>
              <a:defRPr lang="en-US" sz="28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00000"/>
              </a:lnSpc>
              <a:defRPr lang="en-US"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dirty="0"/>
              <a:t>Click to edit Master text styles</a:t>
            </a:r>
          </a:p>
          <a:p>
            <a:pPr marL="0" lvl="1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dirty="0"/>
              <a:t>Second level</a:t>
            </a:r>
          </a:p>
          <a:p>
            <a:pPr marL="0" lvl="2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dirty="0"/>
              <a:t>Third level</a:t>
            </a:r>
          </a:p>
          <a:p>
            <a:pPr marL="0" lvl="3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dirty="0"/>
              <a:t>Fourth level</a:t>
            </a:r>
          </a:p>
          <a:p>
            <a:pPr marL="0" lvl="4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dirty="0"/>
              <a:t>Fifth level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5A7CCC8-FE73-4ABC-8D86-F3BFA8F6A108}"/>
              </a:ext>
            </a:extLst>
          </p:cNvPr>
          <p:cNvCxnSpPr>
            <a:cxnSpLocks/>
          </p:cNvCxnSpPr>
          <p:nvPr userDrawn="1"/>
        </p:nvCxnSpPr>
        <p:spPr>
          <a:xfrm>
            <a:off x="533400" y="1104900"/>
            <a:ext cx="11119104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56DFDC2D-BD7E-513F-7253-83ECD6C6B2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9027" y="93020"/>
            <a:ext cx="891765" cy="891765"/>
          </a:xfrm>
          <a:prstGeom prst="rect">
            <a:avLst/>
          </a:prstGeom>
        </p:spPr>
      </p:pic>
      <p:sp>
        <p:nvSpPr>
          <p:cNvPr id="4" name="Slide Number Placeholder 9">
            <a:extLst>
              <a:ext uri="{FF2B5EF4-FFF2-40B4-BE49-F238E27FC236}">
                <a16:creationId xmlns:a16="http://schemas.microsoft.com/office/drawing/2014/main" id="{AD3A6CBF-C52A-6876-301C-7959ED4848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60450" y="6392195"/>
            <a:ext cx="528918" cy="4480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tx1"/>
                </a:solidFill>
              </a:defRPr>
            </a:lvl1pPr>
          </a:lstStyle>
          <a:p>
            <a:fld id="{1F61A93B-7665-423D-891B-B3500BAAF3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2693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 userDrawn="1">
          <p15:clr>
            <a:srgbClr val="FBAE40"/>
          </p15:clr>
        </p15:guide>
        <p15:guide id="2" pos="33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 hidden="1"/>
          <p:cNvSpPr>
            <a:spLocks/>
          </p:cNvSpPr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1208" y="93020"/>
            <a:ext cx="9622579" cy="910590"/>
          </a:xfrm>
        </p:spPr>
        <p:txBody>
          <a:bodyPr anchor="ctr" anchorCtr="0">
            <a:normAutofit/>
          </a:bodyPr>
          <a:lstStyle>
            <a:lvl1pPr>
              <a:defRPr sz="2800" b="1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tr-TR" dirty="0"/>
              <a:t>BÜYÜK HARF - SEGOE UI (BODY) - FONT 28 - KALIN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731B2CC-46D6-41EE-AB20-C8DC7BA2142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1208" y="1453895"/>
            <a:ext cx="11119104" cy="4435913"/>
          </a:xfrm>
        </p:spPr>
        <p:txBody>
          <a:bodyPr vert="horz" lIns="91440" tIns="45720" rIns="91440" bIns="45720" rtlCol="0">
            <a:noAutofit/>
          </a:bodyPr>
          <a:lstStyle>
            <a:lvl1pPr>
              <a:lnSpc>
                <a:spcPct val="100000"/>
              </a:lnSpc>
              <a:defRPr lang="en-US" sz="18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00000"/>
              </a:lnSpc>
              <a:defRPr lang="en-US" sz="18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00000"/>
              </a:lnSpc>
              <a:defRPr lang="en-US" sz="18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00000"/>
              </a:lnSpc>
              <a:defRPr lang="en-US" sz="18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00000"/>
              </a:lnSpc>
              <a:defRPr lang="en-US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dirty="0"/>
              <a:t>Click to edit Master text styles</a:t>
            </a:r>
          </a:p>
          <a:p>
            <a:pPr marL="0" lvl="1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dirty="0"/>
              <a:t>Second level</a:t>
            </a:r>
          </a:p>
          <a:p>
            <a:pPr marL="0" lvl="2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dirty="0"/>
              <a:t>Third level</a:t>
            </a:r>
          </a:p>
          <a:p>
            <a:pPr marL="0" lvl="3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dirty="0"/>
              <a:t>Fourth level</a:t>
            </a:r>
          </a:p>
          <a:p>
            <a:pPr marL="0" lvl="4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dirty="0"/>
              <a:t>Fifth level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5A7CCC8-FE73-4ABC-8D86-F3BFA8F6A108}"/>
              </a:ext>
            </a:extLst>
          </p:cNvPr>
          <p:cNvCxnSpPr>
            <a:cxnSpLocks/>
          </p:cNvCxnSpPr>
          <p:nvPr userDrawn="1"/>
        </p:nvCxnSpPr>
        <p:spPr>
          <a:xfrm>
            <a:off x="533400" y="1104900"/>
            <a:ext cx="11119104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56DFDC2D-BD7E-513F-7253-83ECD6C6B2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9027" y="93020"/>
            <a:ext cx="891765" cy="891765"/>
          </a:xfrm>
          <a:prstGeom prst="rect">
            <a:avLst/>
          </a:prstGeom>
        </p:spPr>
      </p:pic>
      <p:sp>
        <p:nvSpPr>
          <p:cNvPr id="4" name="Slide Number Placeholder 9">
            <a:extLst>
              <a:ext uri="{FF2B5EF4-FFF2-40B4-BE49-F238E27FC236}">
                <a16:creationId xmlns:a16="http://schemas.microsoft.com/office/drawing/2014/main" id="{AD3A6CBF-C52A-6876-301C-7959ED4848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60450" y="6392195"/>
            <a:ext cx="528918" cy="4480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tx1"/>
                </a:solidFill>
              </a:defRPr>
            </a:lvl1pPr>
          </a:lstStyle>
          <a:p>
            <a:fld id="{1F61A93B-7665-423D-891B-B3500BAAF3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9283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 userDrawn="1">
          <p15:clr>
            <a:srgbClr val="FBAE40"/>
          </p15:clr>
        </p15:guide>
        <p15:guide id="2" pos="336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7C27DD4-486C-5F0C-1B18-F268D71E18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7622" y="1397696"/>
            <a:ext cx="12199621" cy="4033839"/>
          </a:xfrm>
          <a:prstGeom prst="rect">
            <a:avLst/>
          </a:prstGeom>
          <a:solidFill>
            <a:schemeClr val="accent4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 hidden="1"/>
          <p:cNvSpPr>
            <a:spLocks/>
          </p:cNvSpPr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1208" y="93020"/>
            <a:ext cx="9622579" cy="910590"/>
          </a:xfrm>
        </p:spPr>
        <p:txBody>
          <a:bodyPr anchor="ctr" anchorCtr="0">
            <a:normAutofit/>
          </a:bodyPr>
          <a:lstStyle>
            <a:lvl1pPr>
              <a:defRPr sz="2800" b="1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tr-TR" dirty="0"/>
              <a:t>BÜYÜK HARF - SEGOE UI (BODY) - FONT 28 - KALIN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731B2CC-46D6-41EE-AB20-C8DC7BA2142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689225" y="1527521"/>
            <a:ext cx="4544738" cy="3802955"/>
          </a:xfr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def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00000"/>
              </a:lnSpc>
              <a:def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00000"/>
              </a:lnSpc>
              <a:def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00000"/>
              </a:lnSpc>
              <a:def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00000"/>
              </a:lnSpc>
              <a:defRPr lang="en-US"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dirty="0"/>
              <a:t>Click to edit Master text styles</a:t>
            </a:r>
          </a:p>
          <a:p>
            <a:pPr marL="0" lvl="1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dirty="0"/>
              <a:t>Second level</a:t>
            </a:r>
          </a:p>
          <a:p>
            <a:pPr marL="0" lvl="2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dirty="0"/>
              <a:t>Third level</a:t>
            </a:r>
          </a:p>
          <a:p>
            <a:pPr marL="0" lvl="3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dirty="0"/>
              <a:t>Fourth level</a:t>
            </a:r>
          </a:p>
          <a:p>
            <a:pPr marL="0" lvl="4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dirty="0"/>
              <a:t>Fifth level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5A7CCC8-FE73-4ABC-8D86-F3BFA8F6A108}"/>
              </a:ext>
            </a:extLst>
          </p:cNvPr>
          <p:cNvCxnSpPr>
            <a:cxnSpLocks/>
          </p:cNvCxnSpPr>
          <p:nvPr userDrawn="1"/>
        </p:nvCxnSpPr>
        <p:spPr>
          <a:xfrm>
            <a:off x="533400" y="1104900"/>
            <a:ext cx="11119104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3B2E08DC-C6C7-16DE-D8D2-63249C76B6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7860" r="37853" b="27738"/>
          <a:stretch/>
        </p:blipFill>
        <p:spPr>
          <a:xfrm>
            <a:off x="6965134" y="1397696"/>
            <a:ext cx="5226865" cy="4033839"/>
          </a:xfrm>
          <a:prstGeom prst="rect">
            <a:avLst/>
          </a:prstGeom>
        </p:spPr>
      </p:pic>
      <p:pic>
        <p:nvPicPr>
          <p:cNvPr id="6" name="Content Placeholder 6" descr="Aspiration outline">
            <a:extLst>
              <a:ext uri="{FF2B5EF4-FFF2-40B4-BE49-F238E27FC236}">
                <a16:creationId xmlns:a16="http://schemas.microsoft.com/office/drawing/2014/main" id="{47198A76-7DD6-584A-830C-C506DD199D7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084387"/>
            <a:ext cx="2689225" cy="268922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4EFA3723-8410-10C8-6A26-298B9BDAA0D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779027" y="93020"/>
            <a:ext cx="891765" cy="891765"/>
          </a:xfrm>
          <a:prstGeom prst="rect">
            <a:avLst/>
          </a:prstGeom>
        </p:spPr>
      </p:pic>
      <p:sp>
        <p:nvSpPr>
          <p:cNvPr id="8" name="Slide Number Placeholder 9">
            <a:extLst>
              <a:ext uri="{FF2B5EF4-FFF2-40B4-BE49-F238E27FC236}">
                <a16:creationId xmlns:a16="http://schemas.microsoft.com/office/drawing/2014/main" id="{8C82E05D-19A1-CCEE-EC19-9C71EB9885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60450" y="6392195"/>
            <a:ext cx="528918" cy="4480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tx1"/>
                </a:solidFill>
              </a:defRPr>
            </a:lvl1pPr>
          </a:lstStyle>
          <a:p>
            <a:fld id="{1F61A93B-7665-423D-891B-B3500BAAF3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3931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 userDrawn="1">
          <p15:clr>
            <a:srgbClr val="FBAE40"/>
          </p15:clr>
        </p15:guide>
        <p15:guide id="2" pos="33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4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E4190C-C766-4400-396C-59B788F9349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 bwMode="gray">
          <a:xfrm rot="5400000">
            <a:off x="5871972" y="537973"/>
            <a:ext cx="448058" cy="121920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2BEA4A-29F2-EC7B-C0BA-934D3BCB5F8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445995" y="6449308"/>
            <a:ext cx="11089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/>
              <a:t>SELÇUK ÜNİVERSİTESİ FEN BİLİMLERİ ENSTİTÜSÜ BİLGİSAYAR MÜHENDİSLİĞİ ANABİLİM DALI</a:t>
            </a:r>
            <a:endParaRPr lang="en-US" b="1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5A9987D-C3F4-3202-4B61-D5EEE0277E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0982" y="6409944"/>
            <a:ext cx="528918" cy="4480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tx1"/>
                </a:solidFill>
              </a:defRPr>
            </a:lvl1pPr>
          </a:lstStyle>
          <a:p>
            <a:fld id="{1F61A93B-7665-423D-891B-B3500BAAF3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63" r:id="rId3"/>
    <p:sldLayoutId id="2147483664" r:id="rId4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A8A7DDD6-BB0E-0FFC-F1E6-B2104F3858D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tr-TR" sz="4400" b="1" dirty="0">
                <a:latin typeface="+mn-lt"/>
              </a:rPr>
              <a:t>Seminer Başlığı</a:t>
            </a:r>
            <a:br>
              <a:rPr lang="tr-TR" sz="4400" b="1" dirty="0">
                <a:latin typeface="+mn-lt"/>
              </a:rPr>
            </a:br>
            <a:r>
              <a:rPr lang="tr-TR" sz="4400" b="1" dirty="0">
                <a:latin typeface="+mn-lt"/>
              </a:rPr>
              <a:t>Devamı…</a:t>
            </a:r>
            <a:br>
              <a:rPr lang="tr-TR" sz="3200" dirty="0">
                <a:latin typeface="+mn-lt"/>
              </a:rPr>
            </a:br>
            <a:r>
              <a:rPr lang="tr-TR" sz="1200" noProof="1">
                <a:latin typeface="+mn-lt"/>
              </a:rPr>
              <a:t>Yandaki resmi değiştirebilirsiniz.</a:t>
            </a:r>
            <a:endParaRPr lang="tr-TR" sz="3200" noProof="1">
              <a:latin typeface="+mn-lt"/>
            </a:endParaRPr>
          </a:p>
          <a:p>
            <a:endParaRPr lang="tr-TR" sz="1800" b="1" dirty="0">
              <a:solidFill>
                <a:schemeClr val="accent2"/>
              </a:solidFill>
            </a:endParaRPr>
          </a:p>
          <a:p>
            <a:r>
              <a:rPr lang="tr-TR" sz="1800" b="1" dirty="0">
                <a:solidFill>
                  <a:schemeClr val="accent2"/>
                </a:solidFill>
              </a:rPr>
              <a:t>17.07.2024</a:t>
            </a:r>
            <a:endParaRPr lang="en-US" sz="1800" b="1" dirty="0">
              <a:solidFill>
                <a:schemeClr val="accent2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r-TR" sz="1800" b="1" noProof="1"/>
              <a:t>Öğrenci:    </a:t>
            </a:r>
            <a:r>
              <a:rPr lang="tr-TR" sz="1800" noProof="1">
                <a:solidFill>
                  <a:schemeClr val="accent2"/>
                </a:solidFill>
              </a:rPr>
              <a:t>İsim Soyisim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tr-TR" sz="1800" b="1" noProof="1"/>
              <a:t>Danışman: </a:t>
            </a:r>
            <a:r>
              <a:rPr lang="tr-TR" sz="1800" noProof="1">
                <a:solidFill>
                  <a:schemeClr val="accent2"/>
                </a:solidFill>
              </a:rPr>
              <a:t>Unvan İsim Soyisim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8BBA7AEB-B92E-8C75-7E24-26646E6481A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9" r="1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86852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3F69B-E6B9-D45B-6A52-0E119ACDF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İÇİNDEKİLER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C8D1C7-A2DE-38ED-6E7C-1E89F29FBE8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noProof="1"/>
              <a:t> </a:t>
            </a:r>
            <a:r>
              <a:rPr lang="en-US" sz="2800" noProof="0" dirty="0">
                <a:sym typeface="Tazugane Gothic Bold"/>
              </a:rPr>
              <a:t>0</a:t>
            </a:r>
            <a:r>
              <a:rPr lang="tr-TR" sz="2800" dirty="0">
                <a:sym typeface="Tazugane Gothic Bold"/>
              </a:rPr>
              <a:t>1</a:t>
            </a:r>
            <a:r>
              <a:rPr lang="en-US" sz="2800" noProof="0" dirty="0">
                <a:sym typeface="Tazugane Gothic Bold"/>
              </a:rPr>
              <a:t> </a:t>
            </a:r>
            <a:r>
              <a:rPr lang="tr-TR" sz="2800" b="1" noProof="1"/>
              <a:t>Giriş</a:t>
            </a:r>
            <a:endParaRPr lang="en-US" sz="2800" b="1" noProof="1"/>
          </a:p>
          <a:p>
            <a:r>
              <a:rPr lang="en-US" sz="2800" noProof="1"/>
              <a:t> </a:t>
            </a:r>
            <a:r>
              <a:rPr lang="en-US" sz="2800" noProof="0" dirty="0">
                <a:sym typeface="Tazugane Gothic Bold"/>
              </a:rPr>
              <a:t>0</a:t>
            </a:r>
            <a:r>
              <a:rPr lang="tr-TR" sz="2800" noProof="0" dirty="0">
                <a:sym typeface="Tazugane Gothic Bold"/>
              </a:rPr>
              <a:t>2</a:t>
            </a:r>
            <a:r>
              <a:rPr lang="en-US" sz="2800" noProof="0" dirty="0">
                <a:sym typeface="Tazugane Gothic Bold"/>
              </a:rPr>
              <a:t> </a:t>
            </a:r>
            <a:r>
              <a:rPr lang="tr-TR" sz="2800" b="1" noProof="1"/>
              <a:t>Literatür Taraması</a:t>
            </a:r>
            <a:endParaRPr lang="en-US" sz="2800" b="1" noProof="1"/>
          </a:p>
          <a:p>
            <a:r>
              <a:rPr lang="en-US" sz="2800" noProof="1"/>
              <a:t> </a:t>
            </a:r>
            <a:r>
              <a:rPr lang="en-US" sz="2800" noProof="0" dirty="0">
                <a:sym typeface="Tazugane Gothic Bold"/>
              </a:rPr>
              <a:t>0</a:t>
            </a:r>
            <a:r>
              <a:rPr lang="tr-TR" sz="2800" noProof="0" dirty="0">
                <a:sym typeface="Tazugane Gothic Bold"/>
              </a:rPr>
              <a:t>3</a:t>
            </a:r>
            <a:r>
              <a:rPr lang="en-US" sz="2800" noProof="0" dirty="0">
                <a:sym typeface="Tazugane Gothic Bold"/>
              </a:rPr>
              <a:t> </a:t>
            </a:r>
            <a:r>
              <a:rPr lang="tr-TR" sz="2800" b="1" noProof="1"/>
              <a:t>Materyal ve Yöntem</a:t>
            </a:r>
            <a:endParaRPr lang="en-US" sz="2800" b="1" noProof="1"/>
          </a:p>
          <a:p>
            <a:r>
              <a:rPr lang="en-US" sz="2800" noProof="1"/>
              <a:t> </a:t>
            </a:r>
            <a:r>
              <a:rPr lang="en-US" sz="2800" noProof="0" dirty="0">
                <a:sym typeface="Tazugane Gothic Bold"/>
              </a:rPr>
              <a:t>0</a:t>
            </a:r>
            <a:r>
              <a:rPr lang="tr-TR" sz="2800" noProof="0" dirty="0">
                <a:sym typeface="Tazugane Gothic Bold"/>
              </a:rPr>
              <a:t>4</a:t>
            </a:r>
            <a:r>
              <a:rPr lang="en-US" sz="2800" noProof="0" dirty="0">
                <a:sym typeface="Tazugane Gothic Bold"/>
              </a:rPr>
              <a:t> </a:t>
            </a:r>
            <a:r>
              <a:rPr lang="en-US" sz="2800" b="1" noProof="1"/>
              <a:t>Sonuçlar ve Tartışma</a:t>
            </a:r>
          </a:p>
          <a:p>
            <a:r>
              <a:rPr lang="tr-TR" sz="2800" noProof="0" dirty="0">
                <a:sym typeface="Tazugane Gothic Bold"/>
              </a:rPr>
              <a:t> </a:t>
            </a:r>
            <a:r>
              <a:rPr lang="en-US" sz="2800" noProof="0" dirty="0">
                <a:sym typeface="Tazugane Gothic Bold"/>
              </a:rPr>
              <a:t>0</a:t>
            </a:r>
            <a:r>
              <a:rPr lang="tr-TR" sz="2800" dirty="0">
                <a:sym typeface="Tazugane Gothic Bold"/>
              </a:rPr>
              <a:t>5</a:t>
            </a:r>
            <a:r>
              <a:rPr lang="en-US" sz="2800" noProof="0" dirty="0">
                <a:sym typeface="Tazugane Gothic Bold"/>
              </a:rPr>
              <a:t> </a:t>
            </a:r>
            <a:r>
              <a:rPr lang="tr-TR" sz="2800" b="1" noProof="1"/>
              <a:t>Soru ve Görüşleriniz</a:t>
            </a:r>
          </a:p>
          <a:p>
            <a:r>
              <a:rPr lang="tr-TR" sz="2800" noProof="1"/>
              <a:t> </a:t>
            </a:r>
            <a:r>
              <a:rPr lang="en-US" sz="2800" noProof="0" dirty="0">
                <a:sym typeface="Tazugane Gothic Bold"/>
              </a:rPr>
              <a:t>0</a:t>
            </a:r>
            <a:r>
              <a:rPr lang="tr-TR" sz="2800" noProof="0" dirty="0">
                <a:sym typeface="Tazugane Gothic Bold"/>
              </a:rPr>
              <a:t>6 </a:t>
            </a:r>
            <a:r>
              <a:rPr lang="en-US" sz="2800" b="1" noProof="1"/>
              <a:t>Kaynaklar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9A2A78-1410-2517-B6B7-DC40D1C336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F61A93B-7665-423D-891B-B3500BAAF3A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050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4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CC09951-7605-F043-B2C1-858B12204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3020"/>
            <a:ext cx="9622579" cy="910590"/>
          </a:xfrm>
        </p:spPr>
        <p:txBody>
          <a:bodyPr/>
          <a:lstStyle/>
          <a:p>
            <a:r>
              <a:rPr lang="tr-TR"/>
              <a:t>GİRİŞ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20E795E-BE6A-FE02-A289-E38CABBF04F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1208" y="1453896"/>
            <a:ext cx="4572000" cy="3977640"/>
          </a:xfrm>
        </p:spPr>
        <p:txBody>
          <a:bodyPr>
            <a:normAutofit/>
          </a:bodyPr>
          <a:lstStyle/>
          <a:p>
            <a:r>
              <a:rPr lang="tr-TR" dirty="0"/>
              <a:t>Seminer konusu/problemi nedir?</a:t>
            </a:r>
          </a:p>
          <a:p>
            <a:r>
              <a:rPr lang="tr-TR" dirty="0"/>
              <a:t>Mevcut araştırmaların genel kapsamı nedir? Nasıl çözümler getirilmektedir?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5490F-E3FF-19F8-8C27-7E4698BA21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60450" y="6392195"/>
            <a:ext cx="528918" cy="448055"/>
          </a:xfrm>
        </p:spPr>
        <p:txBody>
          <a:bodyPr/>
          <a:lstStyle/>
          <a:p>
            <a:fld id="{1F61A93B-7665-423D-891B-B3500BAAF3A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091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CC09951-7605-F043-B2C1-858B12204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3020"/>
            <a:ext cx="9622579" cy="910590"/>
          </a:xfrm>
        </p:spPr>
        <p:txBody>
          <a:bodyPr/>
          <a:lstStyle/>
          <a:p>
            <a:r>
              <a:rPr lang="tr-TR"/>
              <a:t>LİTERATÜR TARAMASI</a:t>
            </a:r>
            <a:endParaRPr lang="en-US" dirty="0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3A92D3C2-ED9F-1D47-A901-7AE4F03474B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1208" y="1453895"/>
            <a:ext cx="11119104" cy="4435913"/>
          </a:xfrm>
        </p:spPr>
        <p:txBody>
          <a:bodyPr>
            <a:normAutofit/>
          </a:bodyPr>
          <a:lstStyle/>
          <a:p>
            <a:r>
              <a:rPr lang="tr-TR"/>
              <a:t>Örnek araştırmaların birer birer açıklanması ve sonuçlarının özeti.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F3B1EF-737F-3F10-0F78-7F26C6711A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60450" y="6392195"/>
            <a:ext cx="528918" cy="448055"/>
          </a:xfrm>
        </p:spPr>
        <p:txBody>
          <a:bodyPr/>
          <a:lstStyle/>
          <a:p>
            <a:fld id="{1F61A93B-7665-423D-891B-B3500BAAF3A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899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CC09951-7605-F043-B2C1-858B12204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3020"/>
            <a:ext cx="9622579" cy="910590"/>
          </a:xfrm>
        </p:spPr>
        <p:txBody>
          <a:bodyPr/>
          <a:lstStyle/>
          <a:p>
            <a:r>
              <a:rPr lang="tr-TR"/>
              <a:t>MATERYAL VE YÖNTEM</a:t>
            </a:r>
            <a:endParaRPr lang="en-US" dirty="0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D83CE65E-B82A-5460-2061-50CFFBCA7A2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1208" y="1453895"/>
            <a:ext cx="11119104" cy="4435913"/>
          </a:xfrm>
        </p:spPr>
        <p:txBody>
          <a:bodyPr>
            <a:normAutofit/>
          </a:bodyPr>
          <a:lstStyle/>
          <a:p>
            <a:r>
              <a:rPr lang="tr-TR"/>
              <a:t>Araştırmalarda kullanılan teknolojiler.</a:t>
            </a:r>
          </a:p>
          <a:p>
            <a:r>
              <a:rPr lang="tr-TR"/>
              <a:t>Bu teknolojilerin nasıl ve neden kullanıldığının incelenmesi.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5EB9B-3278-9D93-FACD-24DA3109B8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60450" y="6392195"/>
            <a:ext cx="528918" cy="448055"/>
          </a:xfrm>
        </p:spPr>
        <p:txBody>
          <a:bodyPr/>
          <a:lstStyle/>
          <a:p>
            <a:fld id="{1F61A93B-7665-423D-891B-B3500BAAF3A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652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CC09951-7605-F043-B2C1-858B12204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3020"/>
            <a:ext cx="9622579" cy="910590"/>
          </a:xfrm>
        </p:spPr>
        <p:txBody>
          <a:bodyPr/>
          <a:lstStyle/>
          <a:p>
            <a:r>
              <a:rPr lang="tr-TR"/>
              <a:t>SONUÇLAR VE TARTIŞMA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20E795E-BE6A-FE02-A289-E38CABBF04F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1208" y="1453895"/>
            <a:ext cx="11119104" cy="4435913"/>
          </a:xfrm>
        </p:spPr>
        <p:txBody>
          <a:bodyPr>
            <a:normAutofit/>
          </a:bodyPr>
          <a:lstStyle/>
          <a:p>
            <a:r>
              <a:rPr lang="tr-TR" dirty="0"/>
              <a:t>Önceki başlıklarda ortaya konan konunun tez sürecinde araştırılacak tarafları.</a:t>
            </a:r>
          </a:p>
          <a:p>
            <a:r>
              <a:rPr lang="tr-TR" dirty="0"/>
              <a:t>Araştırmalarda kullanılacak yöntem.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9E0319-906D-53CA-42AB-B780561638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60450" y="6392195"/>
            <a:ext cx="528918" cy="448055"/>
          </a:xfrm>
        </p:spPr>
        <p:txBody>
          <a:bodyPr/>
          <a:lstStyle/>
          <a:p>
            <a:fld id="{1F61A93B-7665-423D-891B-B3500BAAF3A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299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A9CADBE-8633-8202-56F1-8F3F5C4D6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3020"/>
            <a:ext cx="9622579" cy="910590"/>
          </a:xfrm>
        </p:spPr>
        <p:txBody>
          <a:bodyPr/>
          <a:lstStyle/>
          <a:p>
            <a:r>
              <a:rPr lang="tr-TR"/>
              <a:t>SORU VE GÖRÜŞLERİNİZ</a:t>
            </a: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AAC1C58-339A-643A-9DD0-30CCFAB227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689225" y="1527521"/>
            <a:ext cx="4544738" cy="3802955"/>
          </a:xfrm>
        </p:spPr>
        <p:txBody>
          <a:bodyPr anchor="ctr">
            <a:normAutofit/>
          </a:bodyPr>
          <a:lstStyle/>
          <a:p>
            <a:r>
              <a:rPr lang="tr-TR" dirty="0"/>
              <a:t>Buraya teşekkürlerinizi ve son sözlerinizi vs. yazabilirsiniz.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2C7C83-40BB-9C64-8B64-9E2271FC03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60450" y="6392195"/>
            <a:ext cx="528918" cy="448055"/>
          </a:xfrm>
        </p:spPr>
        <p:txBody>
          <a:bodyPr/>
          <a:lstStyle/>
          <a:p>
            <a:fld id="{1F61A93B-7665-423D-891B-B3500BAAF3A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028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CC09951-7605-F043-B2C1-858B12204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3020"/>
            <a:ext cx="9622579" cy="910590"/>
          </a:xfrm>
        </p:spPr>
        <p:txBody>
          <a:bodyPr/>
          <a:lstStyle/>
          <a:p>
            <a:r>
              <a:rPr lang="tr-TR"/>
              <a:t>KAYNAKLAR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20E795E-BE6A-FE02-A289-E38CABBF04F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1208" y="1453895"/>
            <a:ext cx="11119104" cy="4435913"/>
          </a:xfrm>
        </p:spPr>
        <p:txBody>
          <a:bodyPr>
            <a:normAutofit/>
          </a:bodyPr>
          <a:lstStyle/>
          <a:p>
            <a:r>
              <a:rPr lang="tr-TR" dirty="0"/>
              <a:t>Tez yazım kılavuzuna uygun olarak veriniz.</a:t>
            </a:r>
          </a:p>
          <a:p>
            <a:r>
              <a:rPr lang="en-US" dirty="0"/>
              <a:t>https://selcuk.edu.tr/Birim/enstituler/fen_bilimleri_enstitusu/1837/tez-yazim-kilavuzu/42556</a:t>
            </a:r>
            <a:endParaRPr lang="tr-TR" dirty="0"/>
          </a:p>
          <a:p>
            <a:endParaRPr lang="tr-TR" dirty="0"/>
          </a:p>
          <a:p>
            <a:r>
              <a:rPr lang="tr-TR" dirty="0"/>
              <a:t>EndNote kullananlar için stil dosyası:</a:t>
            </a:r>
          </a:p>
          <a:p>
            <a:r>
              <a:rPr lang="en-US" dirty="0"/>
              <a:t>https://selcuk.edu.tr/Birim/enstituler/fen_bilimleri_enstitusu/1837/endnote/42567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A9D20B-71FB-F93B-7725-9E7FE82FE2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60450" y="6392195"/>
            <a:ext cx="528918" cy="448055"/>
          </a:xfrm>
        </p:spPr>
        <p:txBody>
          <a:bodyPr/>
          <a:lstStyle/>
          <a:p>
            <a:fld id="{1F61A93B-7665-423D-891B-B3500BAAF3A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793601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Presentor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CF3D1C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66906339_Speaker Coach_win32_v3.potx" id="{B887D38A-1F51-4A7B-8350-0495C2A51CF4}" vid="{0667CAC2-F6EC-40A1-B0B6-DE6E40F4B4F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7" ma:contentTypeDescription="Create a new document." ma:contentTypeScope="" ma:versionID="c6f9a84f66a9c8b9a21755b9ffafb945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27df39e3e7036dff54f89ddd5805ce72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0A2B990C-FC45-4B6B-A5FC-4DD9BDAD97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040B76-C20D-465F-B437-835726CB9BA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673CD79-58C0-4270-A6E3-53CB4BB362E1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Speaker Coach tutorial</Template>
  <TotalTime>268</TotalTime>
  <Words>191</Words>
  <Application>Microsoft Office PowerPoint</Application>
  <PresentationFormat>Widescreen</PresentationFormat>
  <Paragraphs>38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Segoe UI</vt:lpstr>
      <vt:lpstr>Segoe UI Light</vt:lpstr>
      <vt:lpstr>Tazugane Gothic Bold</vt:lpstr>
      <vt:lpstr>Custom</vt:lpstr>
      <vt:lpstr>PowerPoint Presentation</vt:lpstr>
      <vt:lpstr>İÇİNDEKİLER</vt:lpstr>
      <vt:lpstr>GİRİŞ</vt:lpstr>
      <vt:lpstr>LİTERATÜR TARAMASI</vt:lpstr>
      <vt:lpstr>MATERYAL VE YÖNTEM</vt:lpstr>
      <vt:lpstr>SONUÇLAR VE TARTIŞMA</vt:lpstr>
      <vt:lpstr>SORU VE GÖRÜŞLERİNİZ</vt:lpstr>
      <vt:lpstr>KAYNAKLAR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Burak Tezcan</dc:creator>
  <cp:lastModifiedBy>Burak Tezcan</cp:lastModifiedBy>
  <cp:revision>81</cp:revision>
  <dcterms:created xsi:type="dcterms:W3CDTF">2024-07-17T12:14:06Z</dcterms:created>
  <dcterms:modified xsi:type="dcterms:W3CDTF">2024-11-06T12:14:07Z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